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7" r:id="rId4"/>
    <p:sldId id="275" r:id="rId5"/>
    <p:sldId id="272" r:id="rId6"/>
    <p:sldId id="276" r:id="rId7"/>
    <p:sldId id="274" r:id="rId8"/>
    <p:sldId id="270" r:id="rId9"/>
    <p:sldId id="271" r:id="rId10"/>
    <p:sldId id="273" r:id="rId1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03ABFD-7521-AD8A-607F-D09A040E602F}" v="380" dt="2020-11-17T02:46:56.665"/>
    <p1510:client id="{21F84FDE-40A0-246E-F174-15F47E49D590}" v="2622" dt="2020-11-17T14:18:45.312"/>
    <p1510:client id="{22D73261-A00F-81D4-E503-F5BFBBE9EA8B}" v="440" dt="2020-11-17T02:38:30"/>
    <p1510:client id="{6A48AF7A-ABAA-1582-85FA-4C77B2AF6497}" v="155" dt="2020-11-17T16:24:34.977"/>
    <p1510:client id="{91B93C07-09DB-4A09-B2E5-C9E96EBACFEB}" v="39" dt="2020-11-16T19:11:11.866"/>
    <p1510:client id="{9B40D32E-95D6-4957-D808-B371FCB218C3}" v="323" dt="2020-11-17T02:28:11.205"/>
    <p1510:client id="{A5491F46-E63F-49FD-8D86-17DAC625D385}" v="2" dt="2020-11-17T02:20:53.189"/>
    <p1510:client id="{D5A121E4-4B54-9B5D-8FB8-B5028BDB03D9}" v="666" dt="2020-11-17T02:27:41.493"/>
    <p1510:client id="{F6CB8F91-9396-7359-3073-6DBD63D18104}" v="322" dt="2020-11-17T14:23:46.950"/>
  </p1510:revLst>
</p1510:revInfo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9/19/2021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9/19/2021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F2A70B-78F2-4DCF-B53B-C990D2FAFB8A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212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F2A70B-78F2-4DCF-B53B-C990D2FAFB8A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99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t>Click to edit Master subtitle style</a:t>
            </a:r>
          </a:p>
        </p:txBody>
      </p:sp>
      <p:grpSp>
        <p:nvGrpSpPr>
          <p:cNvPr id="256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9/19/2021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9/19/2021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9/19/2021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9/19/2021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9/19/2021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9/19/2021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9/19/2021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9/19/2021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frame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9/19/2021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frame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9/19/2021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/>
              <a:pPr/>
              <a:t>9/19/2021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minnie.tuhs.org/cgi-bin/utree.p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Xv6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Presented By: Blake Collins, Mark Neitzel, &amp; Taylor Perry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 work, All Play???</a:t>
            </a:r>
          </a:p>
        </p:txBody>
      </p:sp>
      <p:pic>
        <p:nvPicPr>
          <p:cNvPr id="3" name="Picture 3" descr="Diagram, text&#10;&#10;Description automatically generated">
            <a:extLst>
              <a:ext uri="{FF2B5EF4-FFF2-40B4-BE49-F238E27FC236}">
                <a16:creationId xmlns:a16="http://schemas.microsoft.com/office/drawing/2014/main" id="{941F3135-CEFB-4BEF-A19A-E915201B20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5601" y="1630207"/>
            <a:ext cx="4267200" cy="4267200"/>
          </a:xfrm>
        </p:spPr>
      </p:pic>
      <p:pic>
        <p:nvPicPr>
          <p:cNvPr id="4" name="Picture 4" descr="A screen shot of a person&#10;&#10;Description automatically generated">
            <a:extLst>
              <a:ext uri="{FF2B5EF4-FFF2-40B4-BE49-F238E27FC236}">
                <a16:creationId xmlns:a16="http://schemas.microsoft.com/office/drawing/2014/main" id="{5B89D767-F3CC-40E2-BB43-BC636C79ED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9396" y="1674351"/>
            <a:ext cx="2743200" cy="2796871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C58F068F-E7D9-43B3-96E4-E2F3DB31E7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6721" y="1711470"/>
            <a:ext cx="3858217" cy="2570345"/>
          </a:xfrm>
          <a:prstGeom prst="rect">
            <a:avLst/>
          </a:prstGeom>
        </p:spPr>
      </p:pic>
      <p:pic>
        <p:nvPicPr>
          <p:cNvPr id="2" name="Picture 5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5FE87F36-2505-43B1-8CD8-8CD2785D2C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6721" y="4418412"/>
            <a:ext cx="3048683" cy="2234775"/>
          </a:xfrm>
          <a:prstGeom prst="rect">
            <a:avLst/>
          </a:prstGeom>
        </p:spPr>
      </p:pic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623B9C73-19DC-4864-9793-312432E8B0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01105" y="4744973"/>
            <a:ext cx="2657523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5644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Are We Doing???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We are doing Xv6</a:t>
            </a:r>
          </a:p>
          <a:p>
            <a:r>
              <a:rPr lang="en-US"/>
              <a:t>Sixth Edition Unix a.k.a. Version 6 Unix</a:t>
            </a:r>
          </a:p>
          <a:p>
            <a:r>
              <a:rPr lang="en-US"/>
              <a:t>First public release of Unix out of Bell Labs</a:t>
            </a:r>
          </a:p>
          <a:p>
            <a:r>
              <a:rPr lang="en-US"/>
              <a:t>Designed for DEC PDP-11*</a:t>
            </a:r>
          </a:p>
          <a:p>
            <a:r>
              <a:rPr lang="en-US"/>
              <a:t>Original source code still available:</a:t>
            </a:r>
          </a:p>
          <a:p>
            <a:pPr marL="0" indent="0">
              <a:buNone/>
            </a:pPr>
            <a:r>
              <a:rPr lang="en-US">
                <a:hlinkClick r:id="rId3"/>
              </a:rPr>
              <a:t>http://minnie.tuhs.org/cgi-bin/utree.pl</a:t>
            </a:r>
          </a:p>
          <a:p>
            <a:r>
              <a:rPr lang="en-US"/>
              <a:t>The entire source code can be converted to a PDF via "make print"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B4C0BF-E480-4D48-9A4D-272B0CBD0113}"/>
              </a:ext>
            </a:extLst>
          </p:cNvPr>
          <p:cNvSpPr txBox="1"/>
          <p:nvPr/>
        </p:nvSpPr>
        <p:spPr>
          <a:xfrm>
            <a:off x="58795" y="6470988"/>
            <a:ext cx="5053277" cy="2585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/>
              <a:t>Info taken from: https://www.slideshare.net/ZubairNabi/aos-lab-2-hello-xv6​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Is It Needed???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183C2-D19B-48C4-86A5-3A95D49A8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1). It's not, but...</a:t>
            </a:r>
          </a:p>
          <a:p>
            <a:r>
              <a:rPr lang="en-US"/>
              <a:t>2) It was created by MIT's OS Engineers to hopefully replace archaic Kernel environments. </a:t>
            </a:r>
          </a:p>
          <a:p>
            <a:r>
              <a:rPr lang="en-US"/>
              <a:t>3) Very easy to install. 4 EASY STEPS *</a:t>
            </a:r>
            <a:r>
              <a:rPr lang="en-US" sz="1000"/>
              <a:t>more if you don’t already have a VM set up</a:t>
            </a:r>
          </a:p>
          <a:p>
            <a:r>
              <a:rPr lang="en-US"/>
              <a:t>4) Do you not like options??? </a:t>
            </a:r>
          </a:p>
          <a:p>
            <a:pPr marL="274320" lvl="1" indent="0">
              <a:buNone/>
            </a:pPr>
            <a:r>
              <a:rPr lang="en-US"/>
              <a:t>-you have MINIX, </a:t>
            </a:r>
            <a:r>
              <a:rPr lang="en-US" err="1"/>
              <a:t>Nuttx</a:t>
            </a:r>
            <a:r>
              <a:rPr lang="en-US"/>
              <a:t>, UNICOS, etc..</a:t>
            </a:r>
          </a:p>
          <a:p>
            <a:pPr marL="274320" lvl="1" indent="0">
              <a:buNone/>
            </a:pPr>
            <a:endParaRPr lang="en-US"/>
          </a:p>
          <a:p>
            <a:pPr marL="274320" lvl="1" indent="0">
              <a:buNone/>
            </a:pPr>
            <a:endParaRPr lang="en-US"/>
          </a:p>
          <a:p>
            <a:pPr lvl="1"/>
            <a:endParaRPr lang="en-US"/>
          </a:p>
        </p:txBody>
      </p:sp>
      <p:pic>
        <p:nvPicPr>
          <p:cNvPr id="5" name="Picture 5" descr="Woman explaining">
            <a:extLst>
              <a:ext uri="{FF2B5EF4-FFF2-40B4-BE49-F238E27FC236}">
                <a16:creationId xmlns:a16="http://schemas.microsoft.com/office/drawing/2014/main" id="{8008BFC7-7D8E-4781-AD8F-FB62DACA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40000">
            <a:off x="5603526" y="3676344"/>
            <a:ext cx="1875840" cy="3179356"/>
          </a:xfrm>
          <a:prstGeom prst="rect">
            <a:avLst/>
          </a:prstGeom>
        </p:spPr>
      </p:pic>
      <p:pic>
        <p:nvPicPr>
          <p:cNvPr id="6" name="Picture 6" descr="Business man presenting">
            <a:extLst>
              <a:ext uri="{FF2B5EF4-FFF2-40B4-BE49-F238E27FC236}">
                <a16:creationId xmlns:a16="http://schemas.microsoft.com/office/drawing/2014/main" id="{F13C6FBC-3263-4DCD-8CC0-106E7BAAF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1718" y="2404604"/>
            <a:ext cx="2743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F5080-32BE-4BE3-A337-351904D15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Xv6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5B15D-B3D7-4000-A587-6FB22CD2F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dirty="0"/>
              <a:t>Xv6 is no longer being serviced and is instead  succeeded by RISC-V</a:t>
            </a:r>
          </a:p>
          <a:p>
            <a:pPr lvl="1"/>
            <a:r>
              <a:rPr lang="en-US" dirty="0"/>
              <a:t>Runs on a multi-core RISC-V microprocessor</a:t>
            </a:r>
          </a:p>
          <a:p>
            <a:r>
              <a:rPr lang="en-US" dirty="0"/>
              <a:t>For each program you want to run it needs its own specific library. </a:t>
            </a:r>
          </a:p>
          <a:p>
            <a:r>
              <a:rPr lang="en-US" dirty="0"/>
              <a:t>Uses 38 bits when running virtual memory. Making the max address 2^38 –1</a:t>
            </a:r>
          </a:p>
          <a:p>
            <a:r>
              <a:rPr lang="en-US" dirty="0"/>
              <a:t>It is possible to add header files but requires a lot of coding</a:t>
            </a:r>
          </a:p>
          <a:p>
            <a:r>
              <a:rPr lang="en-US" dirty="0"/>
              <a:t>Switches from User space to kernel space. </a:t>
            </a:r>
          </a:p>
          <a:p>
            <a:pPr lvl="1" indent="0">
              <a:buFont typeface="Consolas,monospace" pitchFamily="34" charset="0"/>
              <a:buChar char="–"/>
            </a:pPr>
            <a:r>
              <a:rPr lang="en-US" dirty="0">
                <a:ea typeface="+mn-lt"/>
                <a:cs typeface="+mn-lt"/>
              </a:rPr>
              <a:t>Operations are done </a:t>
            </a:r>
            <a:r>
              <a:rPr lang="en-US" dirty="0" err="1">
                <a:ea typeface="+mn-lt"/>
                <a:cs typeface="+mn-lt"/>
              </a:rPr>
              <a:t>quickily</a:t>
            </a:r>
            <a:r>
              <a:rPr lang="en-US" dirty="0">
                <a:ea typeface="+mn-lt"/>
                <a:cs typeface="+mn-lt"/>
              </a:rPr>
              <a:t> but at the cost of security. </a:t>
            </a:r>
          </a:p>
          <a:p>
            <a:pPr lvl="2"/>
            <a:r>
              <a:rPr lang="en-US" sz="2000" dirty="0">
                <a:ea typeface="+mn-lt"/>
                <a:cs typeface="+mn-lt"/>
              </a:rPr>
              <a:t>Easy to mess up the kernel if a user</a:t>
            </a:r>
            <a:endParaRPr lang="en-US" dirty="0">
              <a:ea typeface="+mn-lt"/>
              <a:cs typeface="+mn-lt"/>
            </a:endParaRPr>
          </a:p>
          <a:p>
            <a:r>
              <a:rPr lang="en-US" dirty="0"/>
              <a:t>Xv6 is written in LP64 meaning long and pointers are in 64 bit, but int is in 32 bit </a:t>
            </a:r>
          </a:p>
          <a:p>
            <a:r>
              <a:rPr lang="en-US" dirty="0"/>
              <a:t>Expects multicore hardware where multiple CPU's share memory but execute programs in parallel. </a:t>
            </a:r>
          </a:p>
          <a:p>
            <a:pPr lvl="1" indent="0">
              <a:buFont typeface="Consolas" pitchFamily="34" charset="0"/>
              <a:buChar char="–"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22C3CAA0-AB3A-4F3E-A8E1-9F371653C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2737" y="3576928"/>
            <a:ext cx="3976861" cy="133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522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You Implement???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183C2-D19B-48C4-86A5-3A95D49A8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Initial implementation is rather easy, all you need to do is have </a:t>
            </a:r>
            <a:r>
              <a:rPr lang="en-US" err="1"/>
              <a:t>qemu</a:t>
            </a:r>
            <a:r>
              <a:rPr lang="en-US"/>
              <a:t> installed, and then clone the vx6 repository.</a:t>
            </a:r>
          </a:p>
          <a:p>
            <a:r>
              <a:rPr lang="en-US">
                <a:ea typeface="+mn-lt"/>
                <a:cs typeface="+mn-lt"/>
              </a:rPr>
              <a:t>git clone git://github.com/mit-pdos/xv6-public.git xv6</a:t>
            </a:r>
          </a:p>
          <a:p>
            <a:r>
              <a:rPr lang="en-US"/>
              <a:t>To make an initial launch, first input "make" and then "make </a:t>
            </a:r>
            <a:r>
              <a:rPr lang="en-US" err="1"/>
              <a:t>qemu</a:t>
            </a:r>
            <a:r>
              <a:rPr lang="en-US"/>
              <a:t>" and it will pull up a terminal with </a:t>
            </a:r>
            <a:r>
              <a:rPr lang="en-US" err="1"/>
              <a:t>qemu</a:t>
            </a:r>
            <a:r>
              <a:rPr lang="en-US"/>
              <a:t> on it and the programs that have been made for it.</a:t>
            </a:r>
          </a:p>
        </p:txBody>
      </p:sp>
      <p:pic>
        <p:nvPicPr>
          <p:cNvPr id="3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864C071-380A-4D6A-9EF6-98ADAB5EF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102" y="4313234"/>
            <a:ext cx="3776547" cy="211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05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You Implement??? Cont...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183C2-D19B-48C4-86A5-3A95D49A8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pic>
        <p:nvPicPr>
          <p:cNvPr id="3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864C071-380A-4D6A-9EF6-98ADAB5EF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321" y="1803060"/>
            <a:ext cx="8270774" cy="463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764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C537F-CE93-494B-B6C7-92AC26FF5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Issues &amp; Problems Occurred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9A24E-3CE4-444E-8FC6-0A03A43E1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/>
              <a:t>Many steps to implement anything. For a system call you have to </a:t>
            </a:r>
          </a:p>
          <a:p>
            <a:pPr marL="457200" indent="-457200">
              <a:buAutoNum type="arabicPeriod"/>
            </a:pPr>
            <a:r>
              <a:rPr lang="en-US"/>
              <a:t>Go into the </a:t>
            </a:r>
            <a:r>
              <a:rPr lang="en-US" err="1"/>
              <a:t>syscall.h</a:t>
            </a:r>
            <a:r>
              <a:rPr lang="en-US"/>
              <a:t> and add your new call name and its number</a:t>
            </a:r>
          </a:p>
          <a:p>
            <a:pPr marL="457200" indent="-457200">
              <a:buAutoNum type="arabicPeriod"/>
            </a:pPr>
            <a:r>
              <a:rPr lang="en-US"/>
              <a:t>Go to </a:t>
            </a:r>
            <a:r>
              <a:rPr lang="en-US" err="1"/>
              <a:t>sysproc.c</a:t>
            </a:r>
            <a:r>
              <a:rPr lang="en-US"/>
              <a:t>  file to add what you want to do </a:t>
            </a:r>
          </a:p>
          <a:p>
            <a:pPr marL="457200" indent="-457200">
              <a:buAutoNum type="arabicPeriod"/>
            </a:pPr>
            <a:r>
              <a:rPr lang="en-US"/>
              <a:t>Then go to </a:t>
            </a:r>
            <a:r>
              <a:rPr lang="en-US" err="1"/>
              <a:t>syscall.c</a:t>
            </a:r>
            <a:r>
              <a:rPr lang="en-US"/>
              <a:t> to add your </a:t>
            </a:r>
            <a:r>
              <a:rPr lang="en-US" err="1"/>
              <a:t>syscall</a:t>
            </a:r>
            <a:r>
              <a:rPr lang="en-US"/>
              <a:t> to the </a:t>
            </a:r>
            <a:r>
              <a:rPr lang="en-US" err="1"/>
              <a:t>syscall</a:t>
            </a:r>
            <a:r>
              <a:rPr lang="en-US"/>
              <a:t> table</a:t>
            </a:r>
          </a:p>
          <a:p>
            <a:pPr marL="457200" indent="-457200">
              <a:buAutoNum type="arabicPeriod"/>
            </a:pPr>
            <a:r>
              <a:rPr lang="en-US"/>
              <a:t>Now you can create a file that creates what you want your </a:t>
            </a:r>
            <a:r>
              <a:rPr lang="en-US" err="1"/>
              <a:t>syscall</a:t>
            </a:r>
            <a:r>
              <a:rPr lang="en-US"/>
              <a:t> to do. (Print hello, sleep, </a:t>
            </a:r>
            <a:r>
              <a:rPr lang="en-US" err="1"/>
              <a:t>mkdir</a:t>
            </a:r>
            <a:r>
              <a:rPr lang="en-US"/>
              <a:t>, etc.. )</a:t>
            </a:r>
          </a:p>
          <a:p>
            <a:pPr marL="457200" indent="-457200">
              <a:buAutoNum type="arabicPeriod"/>
            </a:pPr>
            <a:r>
              <a:rPr lang="en-US"/>
              <a:t>Furthermore add your </a:t>
            </a:r>
            <a:r>
              <a:rPr lang="en-US" err="1"/>
              <a:t>syscall</a:t>
            </a:r>
            <a:r>
              <a:rPr lang="en-US"/>
              <a:t> to the </a:t>
            </a:r>
            <a:r>
              <a:rPr lang="en-US" err="1"/>
              <a:t>user.h</a:t>
            </a:r>
            <a:r>
              <a:rPr lang="en-US"/>
              <a:t> header file so it can be seen</a:t>
            </a:r>
          </a:p>
          <a:p>
            <a:pPr marL="457200" indent="-457200">
              <a:buAutoNum type="arabicPeriod"/>
            </a:pPr>
            <a:r>
              <a:rPr lang="en-US"/>
              <a:t>Write a .c file that wraps up your </a:t>
            </a:r>
            <a:r>
              <a:rPr lang="en-US" err="1"/>
              <a:t>syscall</a:t>
            </a:r>
            <a:r>
              <a:rPr lang="en-US"/>
              <a:t>. This contains all the code</a:t>
            </a:r>
          </a:p>
          <a:p>
            <a:pPr marL="457200" indent="-457200">
              <a:buAutoNum type="arabicPeriod"/>
            </a:pPr>
            <a:r>
              <a:rPr lang="en-US"/>
              <a:t>FINALLY you can compile your xv6 and your </a:t>
            </a:r>
            <a:r>
              <a:rPr lang="en-US" err="1"/>
              <a:t>syscall</a:t>
            </a:r>
            <a:r>
              <a:rPr lang="en-US"/>
              <a:t> will initiate. </a:t>
            </a:r>
          </a:p>
        </p:txBody>
      </p:sp>
      <p:pic>
        <p:nvPicPr>
          <p:cNvPr id="4" name="Picture 4" descr="Customer service man depressed">
            <a:extLst>
              <a:ext uri="{FF2B5EF4-FFF2-40B4-BE49-F238E27FC236}">
                <a16:creationId xmlns:a16="http://schemas.microsoft.com/office/drawing/2014/main" id="{137B66F0-8301-4F48-9C40-43EE6E820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4012" y="4119547"/>
            <a:ext cx="2450730" cy="242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820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Issues &amp; Problems Occurred </a:t>
            </a:r>
            <a:r>
              <a:rPr lang="en-US">
                <a:ea typeface="+mj-lt"/>
                <a:cs typeface="+mj-lt"/>
              </a:rPr>
              <a:t>Cont...</a:t>
            </a:r>
            <a:endParaRPr lang="en-US"/>
          </a:p>
        </p:txBody>
      </p:sp>
      <p:pic>
        <p:nvPicPr>
          <p:cNvPr id="3" name="Picture 4" descr="Text&#10;&#10;Description automatically generated">
            <a:extLst>
              <a:ext uri="{FF2B5EF4-FFF2-40B4-BE49-F238E27FC236}">
                <a16:creationId xmlns:a16="http://schemas.microsoft.com/office/drawing/2014/main" id="{EEEBE0C5-7E86-477A-B264-AF18F65F4C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4170" y="1714834"/>
            <a:ext cx="8280867" cy="465144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C63018-1EE1-4FE4-A83D-AFB7F06BFDEA}"/>
              </a:ext>
            </a:extLst>
          </p:cNvPr>
          <p:cNvSpPr txBox="1"/>
          <p:nvPr/>
        </p:nvSpPr>
        <p:spPr>
          <a:xfrm>
            <a:off x="4637127" y="3178983"/>
            <a:ext cx="2828885" cy="6123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endParaRPr lang="en-US"/>
          </a:p>
          <a:p>
            <a:pPr>
              <a:lnSpc>
                <a:spcPct val="9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087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Should This Be Included In Future OS Classes???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183C2-D19B-48C4-86A5-3A95D49A8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IT DEPENDS!!!</a:t>
            </a:r>
          </a:p>
          <a:p>
            <a:r>
              <a:rPr lang="en-US" dirty="0"/>
              <a:t>If there is enough time to learn how to use it, then it would be beneficial to be included in future OS classes.</a:t>
            </a:r>
          </a:p>
          <a:p>
            <a:r>
              <a:rPr lang="en-US" dirty="0"/>
              <a:t>If there isn't though, then this is very rough to handle with minimal instruction.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23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575</Words>
  <Application>Microsoft Office PowerPoint</Application>
  <PresentationFormat>Custom</PresentationFormat>
  <Paragraphs>52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Consolas</vt:lpstr>
      <vt:lpstr>Consolas,monospace</vt:lpstr>
      <vt:lpstr>Corbel</vt:lpstr>
      <vt:lpstr>Chalkboard 16x9</vt:lpstr>
      <vt:lpstr>Xv6 Presentation</vt:lpstr>
      <vt:lpstr>What Are We Doing???</vt:lpstr>
      <vt:lpstr>Why Is It Needed???</vt:lpstr>
      <vt:lpstr>Xv6 Architecture</vt:lpstr>
      <vt:lpstr>How Do You Implement???</vt:lpstr>
      <vt:lpstr>How Do You Implement??? Cont...</vt:lpstr>
      <vt:lpstr>Issues &amp; Problems Occurred</vt:lpstr>
      <vt:lpstr>Issues &amp; Problems Occurred Cont...</vt:lpstr>
      <vt:lpstr>Should This Be Included In Future OS Classes???</vt:lpstr>
      <vt:lpstr>No work, All Play???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Blake Collins</dc:creator>
  <cp:lastModifiedBy>Blake A. Collins</cp:lastModifiedBy>
  <cp:revision>160</cp:revision>
  <dcterms:created xsi:type="dcterms:W3CDTF">2020-11-16T19:08:26Z</dcterms:created>
  <dcterms:modified xsi:type="dcterms:W3CDTF">2021-09-19T21:30:35Z</dcterms:modified>
</cp:coreProperties>
</file>